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7" r:id="rId14"/>
    <p:sldId id="331" r:id="rId15"/>
    <p:sldId id="318" r:id="rId16"/>
    <p:sldId id="341" r:id="rId17"/>
    <p:sldId id="342" r:id="rId18"/>
    <p:sldId id="344" r:id="rId19"/>
    <p:sldId id="324" r:id="rId20"/>
    <p:sldId id="321" r:id="rId21"/>
    <p:sldId id="306" r:id="rId22"/>
    <p:sldId id="307" r:id="rId23"/>
    <p:sldId id="308" r:id="rId24"/>
    <p:sldId id="339" r:id="rId25"/>
    <p:sldId id="313" r:id="rId26"/>
    <p:sldId id="312" r:id="rId27"/>
    <p:sldId id="274" r:id="rId28"/>
    <p:sldId id="292" r:id="rId29"/>
    <p:sldId id="332" r:id="rId30"/>
    <p:sldId id="281" r:id="rId31"/>
    <p:sldId id="335" r:id="rId32"/>
    <p:sldId id="333" r:id="rId33"/>
    <p:sldId id="288" r:id="rId34"/>
    <p:sldId id="338" r:id="rId35"/>
    <p:sldId id="261" r:id="rId36"/>
    <p:sldId id="299" r:id="rId37"/>
    <p:sldId id="269" r:id="rId38"/>
    <p:sldId id="334" r:id="rId39"/>
    <p:sldId id="336" r:id="rId40"/>
    <p:sldId id="273" r:id="rId41"/>
    <p:sldId id="297" r:id="rId42"/>
    <p:sldId id="298" r:id="rId43"/>
    <p:sldId id="301" r:id="rId44"/>
    <p:sldId id="304" r:id="rId45"/>
    <p:sldId id="302" r:id="rId46"/>
    <p:sldId id="305" r:id="rId47"/>
    <p:sldId id="322" r:id="rId48"/>
    <p:sldId id="345" r:id="rId49"/>
    <p:sldId id="347" r:id="rId50"/>
    <p:sldId id="348" r:id="rId51"/>
    <p:sldId id="349" r:id="rId52"/>
    <p:sldId id="325" r:id="rId53"/>
    <p:sldId id="326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3"/>
    <p:restoredTop sz="94647"/>
  </p:normalViewPr>
  <p:slideViewPr>
    <p:cSldViewPr snapToGrid="0">
      <p:cViewPr varScale="1">
        <p:scale>
          <a:sx n="140" d="100"/>
          <a:sy n="14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23/9/20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equilibrio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3"/>
              </p:ext>
            </p:extLst>
          </p:nvPr>
        </p:nvGraphicFramePr>
        <p:xfrm>
          <a:off x="494269" y="2339608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7ED4BA4-D0A0-114B-A33A-0DEC0C2379CB}"/>
              </a:ext>
            </a:extLst>
          </p:cNvPr>
          <p:cNvSpPr txBox="1">
            <a:spLocks/>
          </p:cNvSpPr>
          <p:nvPr/>
        </p:nvSpPr>
        <p:spPr>
          <a:xfrm>
            <a:off x="124968" y="1766087"/>
            <a:ext cx="9144000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51656"/>
              </p:ext>
            </p:extLst>
          </p:nvPr>
        </p:nvGraphicFramePr>
        <p:xfrm>
          <a:off x="513970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A8086A-33C6-B643-8572-2FB9E7D56D33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D27D07-D50D-854E-BCD0-2896052F0925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CAD9524-5A54-654D-8D8A-749650CEBC8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664FF4-FFFB-9940-8E40-143D1ED6FBF6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65" y="2016030"/>
            <a:ext cx="2091756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 análisis genómicos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para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424723"/>
              </p:ext>
            </p:extLst>
          </p:nvPr>
        </p:nvGraphicFramePr>
        <p:xfrm>
          <a:off x="523114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E751CD-68E3-C540-B79D-E8668ED56852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7B1276-F576-E842-BB6E-56B0B3D8918D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81DEFCE-F337-D24E-8BA9-BC5F4B6078C3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E12990-0383-324A-85CB-FE6A4ED9EC85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0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</TotalTime>
  <Words>1859</Words>
  <Application>Microsoft Macintosh PowerPoint</Application>
  <PresentationFormat>Presentación en pantalla (4:3)</PresentationFormat>
  <Paragraphs>572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121</cp:revision>
  <dcterms:created xsi:type="dcterms:W3CDTF">2020-09-08T10:40:19Z</dcterms:created>
  <dcterms:modified xsi:type="dcterms:W3CDTF">2020-09-22T22:14:25Z</dcterms:modified>
</cp:coreProperties>
</file>